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C75383-2DED-4249-91B5-B81131BDF8C1}" v="573" dt="2021-05-16T14:04:28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3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9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0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4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9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0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2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5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7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6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66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rojekt-bankomat-na-mince.webnode.cz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psYr2f35xoU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096000" y="1524000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cs-CZ" sz="4400" dirty="0"/>
              <a:t>Maturitní projekt: Bankomat na mince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096000" y="3791414"/>
            <a:ext cx="5334000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cs-CZ" dirty="0">
                <a:solidFill>
                  <a:srgbClr val="FFFFFF"/>
                </a:solidFill>
              </a:rPr>
              <a:t>Lukáš Kloc, ITS 4</a:t>
            </a:r>
            <a:endParaRPr lang="cs-CZ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3" descr="Obsah obrázku text, elektronika, snímek obrazovky&#10;&#10;Popis se vygeneroval automaticky.">
            <a:extLst>
              <a:ext uri="{FF2B5EF4-FFF2-40B4-BE49-F238E27FC236}">
                <a16:creationId xmlns:a16="http://schemas.microsoft.com/office/drawing/2014/main" id="{E2F36705-292C-40AA-BE5B-2CA8499D1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164371"/>
            <a:ext cx="6276975" cy="452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86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3">
            <a:extLst>
              <a:ext uri="{FF2B5EF4-FFF2-40B4-BE49-F238E27FC236}">
                <a16:creationId xmlns:a16="http://schemas.microsoft.com/office/drawing/2014/main" id="{F738BAFB-9427-4A28-A1E4-14CCA582C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1267903"/>
            <a:ext cx="6800850" cy="368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6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FC98CF7-7400-497A-8348-FAF27AE2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800100"/>
            <a:ext cx="10668000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cs-CZ">
                <a:solidFill>
                  <a:srgbClr val="FFFFFF"/>
                </a:solidFill>
              </a:rPr>
              <a:t>ESP module, externí napájení</a:t>
            </a:r>
            <a:endParaRPr lang="cs-CZ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3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362825" y="206188"/>
            <a:ext cx="5981700" cy="2286000"/>
          </a:xfrm>
        </p:spPr>
        <p:txBody>
          <a:bodyPr>
            <a:normAutofit/>
          </a:bodyPr>
          <a:lstStyle/>
          <a:p>
            <a:pPr algn="l"/>
            <a:r>
              <a:rPr lang="cs-CZ" sz="4400"/>
              <a:t>Rozpočet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>
            <a:extLst>
              <a:ext uri="{FF2B5EF4-FFF2-40B4-BE49-F238E27FC236}">
                <a16:creationId xmlns:a16="http://schemas.microsoft.com/office/drawing/2014/main" id="{2F371936-354C-437D-B97C-AEA7B11F7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307" y="323850"/>
            <a:ext cx="4461386" cy="6208858"/>
          </a:xfrm>
        </p:spPr>
      </p:pic>
    </p:spTree>
    <p:extLst>
      <p:ext uri="{BB962C8B-B14F-4D97-AF65-F5344CB8AC3E}">
        <p14:creationId xmlns:p14="http://schemas.microsoft.com/office/powerpoint/2010/main" val="92284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886450" y="939613"/>
            <a:ext cx="5981700" cy="2286000"/>
          </a:xfrm>
        </p:spPr>
        <p:txBody>
          <a:bodyPr>
            <a:normAutofit/>
          </a:bodyPr>
          <a:lstStyle/>
          <a:p>
            <a:pPr algn="l"/>
            <a:r>
              <a:rPr lang="cs-CZ" sz="4400" dirty="0"/>
              <a:t>Popis Zdrojového </a:t>
            </a:r>
            <a:r>
              <a:rPr lang="cs-CZ" sz="4400"/>
              <a:t>kódu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7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886450" y="939613"/>
            <a:ext cx="5981700" cy="2286000"/>
          </a:xfrm>
        </p:spPr>
        <p:txBody>
          <a:bodyPr>
            <a:normAutofit/>
          </a:bodyPr>
          <a:lstStyle/>
          <a:p>
            <a:pPr algn="l"/>
            <a:r>
              <a:rPr lang="cs-CZ" sz="4400"/>
              <a:t>Ukázka funkčnosti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7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886450" y="939613"/>
            <a:ext cx="5981700" cy="2286000"/>
          </a:xfrm>
        </p:spPr>
        <p:txBody>
          <a:bodyPr>
            <a:normAutofit/>
          </a:bodyPr>
          <a:lstStyle/>
          <a:p>
            <a:pPr algn="l"/>
            <a:r>
              <a:rPr lang="cs-CZ" sz="4400"/>
              <a:t>Webová stránka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3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C9788A44-4275-43D6-B2E8-6A4FEDF7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542925"/>
            <a:ext cx="11001375" cy="1524000"/>
          </a:xfrm>
        </p:spPr>
        <p:txBody>
          <a:bodyPr/>
          <a:lstStyle/>
          <a:p>
            <a:r>
              <a:rPr lang="cs-CZ" sz="3600" b="1" dirty="0">
                <a:hlinkClick r:id="rId2"/>
              </a:rPr>
              <a:t>https://projekt-bankomat-na-mince.webnode.cz/</a:t>
            </a:r>
            <a:endParaRPr lang="cs-CZ" sz="3600"/>
          </a:p>
          <a:p>
            <a:endParaRPr lang="cs-CZ" dirty="0"/>
          </a:p>
        </p:txBody>
      </p:sp>
      <p:pic>
        <p:nvPicPr>
          <p:cNvPr id="5" name="Obrázek 5" descr="Obsah obrázku text&#10;&#10;Popis se vygeneroval automaticky.">
            <a:extLst>
              <a:ext uri="{FF2B5EF4-FFF2-40B4-BE49-F238E27FC236}">
                <a16:creationId xmlns:a16="http://schemas.microsoft.com/office/drawing/2014/main" id="{6CD52F66-5DA4-4BD4-8FA3-0C8A9731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501156"/>
            <a:ext cx="10439400" cy="514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8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657975" y="996763"/>
            <a:ext cx="5981700" cy="2286000"/>
          </a:xfrm>
        </p:spPr>
        <p:txBody>
          <a:bodyPr>
            <a:normAutofit/>
          </a:bodyPr>
          <a:lstStyle/>
          <a:p>
            <a:pPr algn="l"/>
            <a:r>
              <a:rPr lang="cs-CZ" sz="4400"/>
              <a:t>Ukázka videa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8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096000" y="206188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cs-CZ" sz="4400"/>
              <a:t>Představení tématu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03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8532008-A575-46E3-8592-10F81732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571500"/>
            <a:ext cx="10668000" cy="1524000"/>
          </a:xfrm>
        </p:spPr>
        <p:txBody>
          <a:bodyPr/>
          <a:lstStyle/>
          <a:p>
            <a:pPr algn="ctr"/>
            <a:r>
              <a:rPr lang="cs-CZ" sz="3600" b="1" u="sng" dirty="0">
                <a:hlinkClick r:id="rId2"/>
              </a:rPr>
              <a:t>https://youtu.be/psYr2f35xoU</a:t>
            </a:r>
            <a:endParaRPr lang="cs-CZ" sz="3600"/>
          </a:p>
          <a:p>
            <a:pPr algn="ctr"/>
            <a:endParaRPr lang="cs-CZ" dirty="0"/>
          </a:p>
        </p:txBody>
      </p:sp>
      <p:pic>
        <p:nvPicPr>
          <p:cNvPr id="5" name="Obrázek 5" descr="Obsah obrázku text, elektronika&#10;&#10;Popis se vygeneroval automaticky.">
            <a:extLst>
              <a:ext uri="{FF2B5EF4-FFF2-40B4-BE49-F238E27FC236}">
                <a16:creationId xmlns:a16="http://schemas.microsoft.com/office/drawing/2014/main" id="{4CB48D79-400F-41E8-9A1E-AFE41FF58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1827894"/>
            <a:ext cx="7058025" cy="44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5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8067675" y="1063438"/>
            <a:ext cx="5981700" cy="2286000"/>
          </a:xfrm>
        </p:spPr>
        <p:txBody>
          <a:bodyPr>
            <a:normAutofit/>
          </a:bodyPr>
          <a:lstStyle/>
          <a:p>
            <a:pPr algn="l"/>
            <a:r>
              <a:rPr lang="cs-CZ" sz="4400"/>
              <a:t>Závěr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72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839075" y="1111063"/>
            <a:ext cx="5981700" cy="2286000"/>
          </a:xfrm>
        </p:spPr>
        <p:txBody>
          <a:bodyPr>
            <a:normAutofit/>
          </a:bodyPr>
          <a:lstStyle/>
          <a:p>
            <a:pPr algn="l"/>
            <a:r>
              <a:rPr lang="cs-CZ" sz="4400"/>
              <a:t>Dotazy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4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3" descr="Obsah obrázku text, zeď, interiér&#10;&#10;Popis se vygeneroval automaticky.">
            <a:extLst>
              <a:ext uri="{FF2B5EF4-FFF2-40B4-BE49-F238E27FC236}">
                <a16:creationId xmlns:a16="http://schemas.microsoft.com/office/drawing/2014/main" id="{99FE8A76-C745-4F91-9BE9-6FBAA245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3581" y="1456824"/>
            <a:ext cx="5274526" cy="3951248"/>
          </a:xfrm>
          <a:prstGeom prst="rect">
            <a:avLst/>
          </a:prstGeom>
        </p:spPr>
      </p:pic>
      <p:pic>
        <p:nvPicPr>
          <p:cNvPr id="14" name="Obrázek 14" descr="Obsah obrázku text, zeď, interiér&#10;&#10;Popis se vygeneroval automaticky.">
            <a:extLst>
              <a:ext uri="{FF2B5EF4-FFF2-40B4-BE49-F238E27FC236}">
                <a16:creationId xmlns:a16="http://schemas.microsoft.com/office/drawing/2014/main" id="{A92D5091-48DE-43DE-965A-39FAB43F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34784" y="1320373"/>
            <a:ext cx="5275223" cy="42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1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5">
            <a:extLst>
              <a:ext uri="{FF2B5EF4-FFF2-40B4-BE49-F238E27FC236}">
                <a16:creationId xmlns:a16="http://schemas.microsoft.com/office/drawing/2014/main" id="{2035D145-5DE5-4077-BFF8-2676708E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52" y="2219325"/>
            <a:ext cx="1937196" cy="4114800"/>
          </a:xfrm>
          <a:prstGeom prst="rect">
            <a:avLst/>
          </a:prstGeom>
        </p:spPr>
      </p:pic>
      <p:pic>
        <p:nvPicPr>
          <p:cNvPr id="12" name="Obrázek 12">
            <a:extLst>
              <a:ext uri="{FF2B5EF4-FFF2-40B4-BE49-F238E27FC236}">
                <a16:creationId xmlns:a16="http://schemas.microsoft.com/office/drawing/2014/main" id="{7A0BBD0C-8312-46A8-8583-B5E6E3BA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963097"/>
            <a:ext cx="1371600" cy="1370457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51798BD9-4AA4-44C7-A1B1-F71AB0153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3081254"/>
            <a:ext cx="2743200" cy="3248192"/>
          </a:xfrm>
          <a:prstGeom prst="rect">
            <a:avLst/>
          </a:prstGeom>
        </p:spPr>
      </p:pic>
      <p:sp>
        <p:nvSpPr>
          <p:cNvPr id="15" name="Nadpis 14">
            <a:extLst>
              <a:ext uri="{FF2B5EF4-FFF2-40B4-BE49-F238E27FC236}">
                <a16:creationId xmlns:a16="http://schemas.microsoft.com/office/drawing/2014/main" id="{84C8A7F3-F6C8-4D4C-A37E-08D0E5F5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381000"/>
            <a:ext cx="10668000" cy="1524000"/>
          </a:xfrm>
        </p:spPr>
        <p:txBody>
          <a:bodyPr/>
          <a:lstStyle/>
          <a:p>
            <a:r>
              <a:rPr lang="cs-CZ"/>
              <a:t>K čemu je to užitečný?</a:t>
            </a:r>
          </a:p>
        </p:txBody>
      </p:sp>
    </p:spTree>
    <p:extLst>
      <p:ext uri="{BB962C8B-B14F-4D97-AF65-F5344CB8AC3E}">
        <p14:creationId xmlns:p14="http://schemas.microsoft.com/office/powerpoint/2010/main" val="126454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486400" y="215713"/>
            <a:ext cx="5981700" cy="2286000"/>
          </a:xfrm>
        </p:spPr>
        <p:txBody>
          <a:bodyPr>
            <a:normAutofit/>
          </a:bodyPr>
          <a:lstStyle/>
          <a:p>
            <a:pPr algn="l"/>
            <a:r>
              <a:rPr lang="cs-CZ" sz="4400"/>
              <a:t>Detailní popis projektu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2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 descr="Obsah obrázku interiér, přeplněné&#10;&#10;Popis se vygeneroval automaticky.">
            <a:extLst>
              <a:ext uri="{FF2B5EF4-FFF2-40B4-BE49-F238E27FC236}">
                <a16:creationId xmlns:a16="http://schemas.microsoft.com/office/drawing/2014/main" id="{35A770D9-BC2F-4387-8B6D-F7711CFB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85900" y="1600200"/>
            <a:ext cx="4572000" cy="3657600"/>
          </a:xfrm>
          <a:prstGeom prst="rect">
            <a:avLst/>
          </a:prstGeom>
        </p:spPr>
      </p:pic>
      <p:pic>
        <p:nvPicPr>
          <p:cNvPr id="5" name="Obrázek 5" descr="Obsah obrázku text, zeď&#10;&#10;Popis se vygeneroval automaticky.">
            <a:extLst>
              <a:ext uri="{FF2B5EF4-FFF2-40B4-BE49-F238E27FC236}">
                <a16:creationId xmlns:a16="http://schemas.microsoft.com/office/drawing/2014/main" id="{1A410E74-231A-4F1C-BA14-2AE34F71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72275" y="1600200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2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5486400" y="215713"/>
            <a:ext cx="5981700" cy="2286000"/>
          </a:xfrm>
        </p:spPr>
        <p:txBody>
          <a:bodyPr>
            <a:normAutofit/>
          </a:bodyPr>
          <a:lstStyle/>
          <a:p>
            <a:pPr algn="l"/>
            <a:r>
              <a:rPr lang="cs-CZ" sz="4400"/>
              <a:t>Ukázka zapojení</a:t>
            </a:r>
            <a:endParaRPr lang="cs-CZ" sz="4400" dirty="0"/>
          </a:p>
        </p:txBody>
      </p:sp>
      <p:pic>
        <p:nvPicPr>
          <p:cNvPr id="8" name="Picture 3" descr="3D vykreslování bílých zvukových vln na černém pozadí">
            <a:extLst>
              <a:ext uri="{FF2B5EF4-FFF2-40B4-BE49-F238E27FC236}">
                <a16:creationId xmlns:a16="http://schemas.microsoft.com/office/drawing/2014/main" id="{B9FD5413-62B8-4B13-A6E9-430F9D89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9" r="11353" b="1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2" name="Obrázek 13">
            <a:extLst>
              <a:ext uri="{FF2B5EF4-FFF2-40B4-BE49-F238E27FC236}">
                <a16:creationId xmlns:a16="http://schemas.microsoft.com/office/drawing/2014/main" id="{05BA9B20-A532-42C8-B74A-10A74E40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24" y="5246035"/>
            <a:ext cx="1535152" cy="1049442"/>
          </a:xfrm>
          <a:prstGeom prst="rect">
            <a:avLst/>
          </a:prstGeom>
        </p:spPr>
      </p:pic>
      <p:pic>
        <p:nvPicPr>
          <p:cNvPr id="14" name="Obrázek 14">
            <a:extLst>
              <a:ext uri="{FF2B5EF4-FFF2-40B4-BE49-F238E27FC236}">
                <a16:creationId xmlns:a16="http://schemas.microsoft.com/office/drawing/2014/main" id="{A505D625-E0CD-4154-BA9C-AF26566A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764" y="5208677"/>
            <a:ext cx="1107689" cy="1124157"/>
          </a:xfrm>
          <a:prstGeom prst="rect">
            <a:avLst/>
          </a:prstGeom>
        </p:spPr>
      </p:pic>
      <p:pic>
        <p:nvPicPr>
          <p:cNvPr id="15" name="Obrázek 15">
            <a:extLst>
              <a:ext uri="{FF2B5EF4-FFF2-40B4-BE49-F238E27FC236}">
                <a16:creationId xmlns:a16="http://schemas.microsoft.com/office/drawing/2014/main" id="{8ECE6BB5-D659-452D-8664-A9287CF4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49" y="5241783"/>
            <a:ext cx="1717056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5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 descr="Obsah obrázku text, elektronika&#10;&#10;Popis se vygeneroval automaticky.">
            <a:extLst>
              <a:ext uri="{FF2B5EF4-FFF2-40B4-BE49-F238E27FC236}">
                <a16:creationId xmlns:a16="http://schemas.microsoft.com/office/drawing/2014/main" id="{A0135A53-9A28-45C3-93AE-7F665E656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212000"/>
            <a:ext cx="6334125" cy="44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9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 descr="Obsah obrázku text, elektronika&#10;&#10;Popis se vygeneroval automaticky.">
            <a:extLst>
              <a:ext uri="{FF2B5EF4-FFF2-40B4-BE49-F238E27FC236}">
                <a16:creationId xmlns:a16="http://schemas.microsoft.com/office/drawing/2014/main" id="{451AA034-BD79-4DD3-B290-6AADFF73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316" y="333375"/>
            <a:ext cx="3670894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0258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Širokoúhlá obrazovka</PresentationFormat>
  <Paragraphs>0</Paragraphs>
  <Slides>22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3" baseType="lpstr">
      <vt:lpstr>PebbleVTI</vt:lpstr>
      <vt:lpstr>Maturitní projekt: Bankomat na mince</vt:lpstr>
      <vt:lpstr>Představení tématu</vt:lpstr>
      <vt:lpstr>Prezentace aplikace PowerPoint</vt:lpstr>
      <vt:lpstr>K čemu je to užitečný?</vt:lpstr>
      <vt:lpstr>Detailní popis projektu</vt:lpstr>
      <vt:lpstr>Prezentace aplikace PowerPoint</vt:lpstr>
      <vt:lpstr>Ukázka zapojení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Rozpočet</vt:lpstr>
      <vt:lpstr>Prezentace aplikace PowerPoint</vt:lpstr>
      <vt:lpstr>Popis Zdrojového kódu</vt:lpstr>
      <vt:lpstr>Ukázka funkčnosti</vt:lpstr>
      <vt:lpstr>Webová stránka</vt:lpstr>
      <vt:lpstr>https://projekt-bankomat-na-mince.webnode.cz/ </vt:lpstr>
      <vt:lpstr>Ukázka videa</vt:lpstr>
      <vt:lpstr>https://youtu.be/psYr2f35xoU </vt:lpstr>
      <vt:lpstr>Závěr</vt:lpstr>
      <vt:lpstr>Dotazy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169</cp:revision>
  <dcterms:created xsi:type="dcterms:W3CDTF">2021-05-16T12:26:29Z</dcterms:created>
  <dcterms:modified xsi:type="dcterms:W3CDTF">2021-05-16T14:06:08Z</dcterms:modified>
</cp:coreProperties>
</file>